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031200" cy="30294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8D9"/>
    <a:srgbClr val="D8E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1704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340" y="4957883"/>
            <a:ext cx="17876520" cy="10546892"/>
          </a:xfrm>
        </p:spPr>
        <p:txBody>
          <a:bodyPr anchor="b"/>
          <a:lstStyle>
            <a:lvl1pPr algn="ctr">
              <a:defRPr sz="13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8900" y="15911503"/>
            <a:ext cx="15773400" cy="7314099"/>
          </a:xfrm>
        </p:spPr>
        <p:txBody>
          <a:bodyPr/>
          <a:lstStyle>
            <a:lvl1pPr marL="0" indent="0" algn="ctr">
              <a:buNone/>
              <a:defRPr sz="5520"/>
            </a:lvl1pPr>
            <a:lvl2pPr marL="1051560" indent="0" algn="ctr">
              <a:buNone/>
              <a:defRPr sz="4600"/>
            </a:lvl2pPr>
            <a:lvl3pPr marL="2103120" indent="0" algn="ctr">
              <a:buNone/>
              <a:defRPr sz="4140"/>
            </a:lvl3pPr>
            <a:lvl4pPr marL="3154680" indent="0" algn="ctr">
              <a:buNone/>
              <a:defRPr sz="3680"/>
            </a:lvl4pPr>
            <a:lvl5pPr marL="4206240" indent="0" algn="ctr">
              <a:buNone/>
              <a:defRPr sz="3680"/>
            </a:lvl5pPr>
            <a:lvl6pPr marL="5257800" indent="0" algn="ctr">
              <a:buNone/>
              <a:defRPr sz="3680"/>
            </a:lvl6pPr>
            <a:lvl7pPr marL="6309360" indent="0" algn="ctr">
              <a:buNone/>
              <a:defRPr sz="3680"/>
            </a:lvl7pPr>
            <a:lvl8pPr marL="7360920" indent="0" algn="ctr">
              <a:buNone/>
              <a:defRPr sz="3680"/>
            </a:lvl8pPr>
            <a:lvl9pPr marL="8412480" indent="0" algn="ctr">
              <a:buNone/>
              <a:defRPr sz="368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00B3-7849-406E-BDBC-1561FB8BBCE4}" type="datetimeFigureOut">
              <a:rPr lang="tr-TR" smtClean="0"/>
              <a:t>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8B9D-4E7D-436E-A8C7-FF62C7B8F1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735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00B3-7849-406E-BDBC-1561FB8BBCE4}" type="datetimeFigureOut">
              <a:rPr lang="tr-TR" smtClean="0"/>
              <a:t>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8B9D-4E7D-436E-A8C7-FF62C7B8F1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45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050453" y="1612889"/>
            <a:ext cx="4534853" cy="2567298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5896" y="1612889"/>
            <a:ext cx="13341668" cy="2567298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00B3-7849-406E-BDBC-1561FB8BBCE4}" type="datetimeFigureOut">
              <a:rPr lang="tr-TR" smtClean="0"/>
              <a:t>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8B9D-4E7D-436E-A8C7-FF62C7B8F1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46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00B3-7849-406E-BDBC-1561FB8BBCE4}" type="datetimeFigureOut">
              <a:rPr lang="tr-TR" smtClean="0"/>
              <a:t>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8B9D-4E7D-436E-A8C7-FF62C7B8F1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15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4942" y="7552537"/>
            <a:ext cx="18139410" cy="12601570"/>
          </a:xfrm>
        </p:spPr>
        <p:txBody>
          <a:bodyPr anchor="b"/>
          <a:lstStyle>
            <a:lvl1pPr>
              <a:defRPr sz="13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4942" y="20273322"/>
            <a:ext cx="18139410" cy="6626868"/>
          </a:xfrm>
        </p:spPr>
        <p:txBody>
          <a:bodyPr/>
          <a:lstStyle>
            <a:lvl1pPr marL="0" indent="0">
              <a:buNone/>
              <a:defRPr sz="5520">
                <a:solidFill>
                  <a:schemeClr val="tx1"/>
                </a:solidFill>
              </a:defRPr>
            </a:lvl1pPr>
            <a:lvl2pPr marL="105156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2pPr>
            <a:lvl3pPr marL="2103120" indent="0">
              <a:buNone/>
              <a:defRPr sz="4140">
                <a:solidFill>
                  <a:schemeClr val="tx1">
                    <a:tint val="75000"/>
                  </a:schemeClr>
                </a:solidFill>
              </a:defRPr>
            </a:lvl3pPr>
            <a:lvl4pPr marL="3154680" indent="0">
              <a:buNone/>
              <a:defRPr sz="3680">
                <a:solidFill>
                  <a:schemeClr val="tx1">
                    <a:tint val="75000"/>
                  </a:schemeClr>
                </a:solidFill>
              </a:defRPr>
            </a:lvl4pPr>
            <a:lvl5pPr marL="4206240" indent="0">
              <a:buNone/>
              <a:defRPr sz="3680">
                <a:solidFill>
                  <a:schemeClr val="tx1">
                    <a:tint val="75000"/>
                  </a:schemeClr>
                </a:solidFill>
              </a:defRPr>
            </a:lvl5pPr>
            <a:lvl6pPr marL="5257800" indent="0">
              <a:buNone/>
              <a:defRPr sz="3680">
                <a:solidFill>
                  <a:schemeClr val="tx1">
                    <a:tint val="75000"/>
                  </a:schemeClr>
                </a:solidFill>
              </a:defRPr>
            </a:lvl6pPr>
            <a:lvl7pPr marL="6309360" indent="0">
              <a:buNone/>
              <a:defRPr sz="3680">
                <a:solidFill>
                  <a:schemeClr val="tx1">
                    <a:tint val="75000"/>
                  </a:schemeClr>
                </a:solidFill>
              </a:defRPr>
            </a:lvl7pPr>
            <a:lvl8pPr marL="7360920" indent="0">
              <a:buNone/>
              <a:defRPr sz="3680">
                <a:solidFill>
                  <a:schemeClr val="tx1">
                    <a:tint val="75000"/>
                  </a:schemeClr>
                </a:solidFill>
              </a:defRPr>
            </a:lvl8pPr>
            <a:lvl9pPr marL="8412480" indent="0">
              <a:buNone/>
              <a:defRPr sz="3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00B3-7849-406E-BDBC-1561FB8BBCE4}" type="datetimeFigureOut">
              <a:rPr lang="tr-TR" smtClean="0"/>
              <a:t>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8B9D-4E7D-436E-A8C7-FF62C7B8F1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89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5895" y="8064445"/>
            <a:ext cx="8938260" cy="1922143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47045" y="8064445"/>
            <a:ext cx="8938260" cy="1922143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00B3-7849-406E-BDBC-1561FB8BBCE4}" type="datetimeFigureOut">
              <a:rPr lang="tr-TR" smtClean="0"/>
              <a:t>7.05.2024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8B9D-4E7D-436E-A8C7-FF62C7B8F1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361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634" y="1612895"/>
            <a:ext cx="18139410" cy="5855491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8637" y="7426304"/>
            <a:ext cx="8897182" cy="3639517"/>
          </a:xfrm>
        </p:spPr>
        <p:txBody>
          <a:bodyPr anchor="b"/>
          <a:lstStyle>
            <a:lvl1pPr marL="0" indent="0">
              <a:buNone/>
              <a:defRPr sz="5520" b="1"/>
            </a:lvl1pPr>
            <a:lvl2pPr marL="1051560" indent="0">
              <a:buNone/>
              <a:defRPr sz="4600" b="1"/>
            </a:lvl2pPr>
            <a:lvl3pPr marL="2103120" indent="0">
              <a:buNone/>
              <a:defRPr sz="4140" b="1"/>
            </a:lvl3pPr>
            <a:lvl4pPr marL="3154680" indent="0">
              <a:buNone/>
              <a:defRPr sz="3680" b="1"/>
            </a:lvl4pPr>
            <a:lvl5pPr marL="4206240" indent="0">
              <a:buNone/>
              <a:defRPr sz="3680" b="1"/>
            </a:lvl5pPr>
            <a:lvl6pPr marL="5257800" indent="0">
              <a:buNone/>
              <a:defRPr sz="3680" b="1"/>
            </a:lvl6pPr>
            <a:lvl7pPr marL="6309360" indent="0">
              <a:buNone/>
              <a:defRPr sz="3680" b="1"/>
            </a:lvl7pPr>
            <a:lvl8pPr marL="7360920" indent="0">
              <a:buNone/>
              <a:defRPr sz="3680" b="1"/>
            </a:lvl8pPr>
            <a:lvl9pPr marL="8412480" indent="0">
              <a:buNone/>
              <a:defRPr sz="368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8637" y="11065821"/>
            <a:ext cx="8897182" cy="1627615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647046" y="7426304"/>
            <a:ext cx="8940999" cy="3639517"/>
          </a:xfrm>
        </p:spPr>
        <p:txBody>
          <a:bodyPr anchor="b"/>
          <a:lstStyle>
            <a:lvl1pPr marL="0" indent="0">
              <a:buNone/>
              <a:defRPr sz="5520" b="1"/>
            </a:lvl1pPr>
            <a:lvl2pPr marL="1051560" indent="0">
              <a:buNone/>
              <a:defRPr sz="4600" b="1"/>
            </a:lvl2pPr>
            <a:lvl3pPr marL="2103120" indent="0">
              <a:buNone/>
              <a:defRPr sz="4140" b="1"/>
            </a:lvl3pPr>
            <a:lvl4pPr marL="3154680" indent="0">
              <a:buNone/>
              <a:defRPr sz="3680" b="1"/>
            </a:lvl4pPr>
            <a:lvl5pPr marL="4206240" indent="0">
              <a:buNone/>
              <a:defRPr sz="3680" b="1"/>
            </a:lvl5pPr>
            <a:lvl6pPr marL="5257800" indent="0">
              <a:buNone/>
              <a:defRPr sz="3680" b="1"/>
            </a:lvl6pPr>
            <a:lvl7pPr marL="6309360" indent="0">
              <a:buNone/>
              <a:defRPr sz="3680" b="1"/>
            </a:lvl7pPr>
            <a:lvl8pPr marL="7360920" indent="0">
              <a:buNone/>
              <a:defRPr sz="3680" b="1"/>
            </a:lvl8pPr>
            <a:lvl9pPr marL="8412480" indent="0">
              <a:buNone/>
              <a:defRPr sz="368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647046" y="11065821"/>
            <a:ext cx="8940999" cy="16276156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00B3-7849-406E-BDBC-1561FB8BBCE4}" type="datetimeFigureOut">
              <a:rPr lang="tr-TR" smtClean="0"/>
              <a:t>7.05.2024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8B9D-4E7D-436E-A8C7-FF62C7B8F1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37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00B3-7849-406E-BDBC-1561FB8BBCE4}" type="datetimeFigureOut">
              <a:rPr lang="tr-TR" smtClean="0"/>
              <a:t>7.05.2024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8B9D-4E7D-436E-A8C7-FF62C7B8F1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298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00B3-7849-406E-BDBC-1561FB8BBCE4}" type="datetimeFigureOut">
              <a:rPr lang="tr-TR" smtClean="0"/>
              <a:t>7.05.2024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8B9D-4E7D-436E-A8C7-FF62C7B8F1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302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635" y="2019618"/>
            <a:ext cx="6783109" cy="7068661"/>
          </a:xfrm>
        </p:spPr>
        <p:txBody>
          <a:bodyPr anchor="b"/>
          <a:lstStyle>
            <a:lvl1pPr>
              <a:defRPr sz="736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999" y="4361819"/>
            <a:ext cx="10647045" cy="21528562"/>
          </a:xfrm>
        </p:spPr>
        <p:txBody>
          <a:bodyPr/>
          <a:lstStyle>
            <a:lvl1pPr>
              <a:defRPr sz="7360"/>
            </a:lvl1pPr>
            <a:lvl2pPr>
              <a:defRPr sz="6440"/>
            </a:lvl2pPr>
            <a:lvl3pPr>
              <a:defRPr sz="552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8635" y="9088279"/>
            <a:ext cx="6783109" cy="16837161"/>
          </a:xfrm>
        </p:spPr>
        <p:txBody>
          <a:bodyPr/>
          <a:lstStyle>
            <a:lvl1pPr marL="0" indent="0">
              <a:buNone/>
              <a:defRPr sz="3680"/>
            </a:lvl1pPr>
            <a:lvl2pPr marL="1051560" indent="0">
              <a:buNone/>
              <a:defRPr sz="3220"/>
            </a:lvl2pPr>
            <a:lvl3pPr marL="2103120" indent="0">
              <a:buNone/>
              <a:defRPr sz="2760"/>
            </a:lvl3pPr>
            <a:lvl4pPr marL="3154680" indent="0">
              <a:buNone/>
              <a:defRPr sz="2300"/>
            </a:lvl4pPr>
            <a:lvl5pPr marL="4206240" indent="0">
              <a:buNone/>
              <a:defRPr sz="2300"/>
            </a:lvl5pPr>
            <a:lvl6pPr marL="5257800" indent="0">
              <a:buNone/>
              <a:defRPr sz="2300"/>
            </a:lvl6pPr>
            <a:lvl7pPr marL="6309360" indent="0">
              <a:buNone/>
              <a:defRPr sz="2300"/>
            </a:lvl7pPr>
            <a:lvl8pPr marL="7360920" indent="0">
              <a:buNone/>
              <a:defRPr sz="2300"/>
            </a:lvl8pPr>
            <a:lvl9pPr marL="8412480" indent="0">
              <a:buNone/>
              <a:defRPr sz="23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00B3-7849-406E-BDBC-1561FB8BBCE4}" type="datetimeFigureOut">
              <a:rPr lang="tr-TR" smtClean="0"/>
              <a:t>7.05.2024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8B9D-4E7D-436E-A8C7-FF62C7B8F1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070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635" y="2019618"/>
            <a:ext cx="6783109" cy="7068661"/>
          </a:xfrm>
        </p:spPr>
        <p:txBody>
          <a:bodyPr anchor="b"/>
          <a:lstStyle>
            <a:lvl1pPr>
              <a:defRPr sz="736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940999" y="4361819"/>
            <a:ext cx="10647045" cy="21528562"/>
          </a:xfrm>
        </p:spPr>
        <p:txBody>
          <a:bodyPr anchor="t"/>
          <a:lstStyle>
            <a:lvl1pPr marL="0" indent="0">
              <a:buNone/>
              <a:defRPr sz="7360"/>
            </a:lvl1pPr>
            <a:lvl2pPr marL="1051560" indent="0">
              <a:buNone/>
              <a:defRPr sz="6440"/>
            </a:lvl2pPr>
            <a:lvl3pPr marL="2103120" indent="0">
              <a:buNone/>
              <a:defRPr sz="5520"/>
            </a:lvl3pPr>
            <a:lvl4pPr marL="3154680" indent="0">
              <a:buNone/>
              <a:defRPr sz="4600"/>
            </a:lvl4pPr>
            <a:lvl5pPr marL="4206240" indent="0">
              <a:buNone/>
              <a:defRPr sz="4600"/>
            </a:lvl5pPr>
            <a:lvl6pPr marL="5257800" indent="0">
              <a:buNone/>
              <a:defRPr sz="4600"/>
            </a:lvl6pPr>
            <a:lvl7pPr marL="6309360" indent="0">
              <a:buNone/>
              <a:defRPr sz="4600"/>
            </a:lvl7pPr>
            <a:lvl8pPr marL="7360920" indent="0">
              <a:buNone/>
              <a:defRPr sz="4600"/>
            </a:lvl8pPr>
            <a:lvl9pPr marL="8412480" indent="0">
              <a:buNone/>
              <a:defRPr sz="4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8635" y="9088279"/>
            <a:ext cx="6783109" cy="16837161"/>
          </a:xfrm>
        </p:spPr>
        <p:txBody>
          <a:bodyPr/>
          <a:lstStyle>
            <a:lvl1pPr marL="0" indent="0">
              <a:buNone/>
              <a:defRPr sz="3680"/>
            </a:lvl1pPr>
            <a:lvl2pPr marL="1051560" indent="0">
              <a:buNone/>
              <a:defRPr sz="3220"/>
            </a:lvl2pPr>
            <a:lvl3pPr marL="2103120" indent="0">
              <a:buNone/>
              <a:defRPr sz="2760"/>
            </a:lvl3pPr>
            <a:lvl4pPr marL="3154680" indent="0">
              <a:buNone/>
              <a:defRPr sz="2300"/>
            </a:lvl4pPr>
            <a:lvl5pPr marL="4206240" indent="0">
              <a:buNone/>
              <a:defRPr sz="2300"/>
            </a:lvl5pPr>
            <a:lvl6pPr marL="5257800" indent="0">
              <a:buNone/>
              <a:defRPr sz="2300"/>
            </a:lvl6pPr>
            <a:lvl7pPr marL="6309360" indent="0">
              <a:buNone/>
              <a:defRPr sz="2300"/>
            </a:lvl7pPr>
            <a:lvl8pPr marL="7360920" indent="0">
              <a:buNone/>
              <a:defRPr sz="2300"/>
            </a:lvl8pPr>
            <a:lvl9pPr marL="8412480" indent="0">
              <a:buNone/>
              <a:defRPr sz="23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700B3-7849-406E-BDBC-1561FB8BBCE4}" type="datetimeFigureOut">
              <a:rPr lang="tr-TR" smtClean="0"/>
              <a:t>7.05.2024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68B9D-4E7D-436E-A8C7-FF62C7B8F1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80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5895" y="1612895"/>
            <a:ext cx="18139410" cy="58554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5895" y="8064445"/>
            <a:ext cx="18139410" cy="19221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45895" y="28078300"/>
            <a:ext cx="4732020" cy="1612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700B3-7849-406E-BDBC-1561FB8BBCE4}" type="datetimeFigureOut">
              <a:rPr lang="tr-TR" smtClean="0"/>
              <a:t>7.05.2024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66585" y="28078300"/>
            <a:ext cx="7098030" cy="1612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853285" y="28078300"/>
            <a:ext cx="4732020" cy="1612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68B9D-4E7D-436E-A8C7-FF62C7B8F1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85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03120" rtl="0" eaLnBrk="1" latinLnBrk="0" hangingPunct="1">
        <a:lnSpc>
          <a:spcPct val="90000"/>
        </a:lnSpc>
        <a:spcBef>
          <a:spcPct val="0"/>
        </a:spcBef>
        <a:buNone/>
        <a:defRPr sz="10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5780" indent="-525780" algn="l" defTabSz="210312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6440" kern="1200">
          <a:solidFill>
            <a:schemeClr val="tx1"/>
          </a:solidFill>
          <a:latin typeface="+mn-lt"/>
          <a:ea typeface="+mn-ea"/>
          <a:cs typeface="+mn-cs"/>
        </a:defRPr>
      </a:lvl1pPr>
      <a:lvl2pPr marL="157734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2pPr>
      <a:lvl3pPr marL="262890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68046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140" kern="1200">
          <a:solidFill>
            <a:schemeClr val="tx1"/>
          </a:solidFill>
          <a:latin typeface="+mn-lt"/>
          <a:ea typeface="+mn-ea"/>
          <a:cs typeface="+mn-cs"/>
        </a:defRPr>
      </a:lvl4pPr>
      <a:lvl5pPr marL="473202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140" kern="1200">
          <a:solidFill>
            <a:schemeClr val="tx1"/>
          </a:solidFill>
          <a:latin typeface="+mn-lt"/>
          <a:ea typeface="+mn-ea"/>
          <a:cs typeface="+mn-cs"/>
        </a:defRPr>
      </a:lvl5pPr>
      <a:lvl6pPr marL="578358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140" kern="1200">
          <a:solidFill>
            <a:schemeClr val="tx1"/>
          </a:solidFill>
          <a:latin typeface="+mn-lt"/>
          <a:ea typeface="+mn-ea"/>
          <a:cs typeface="+mn-cs"/>
        </a:defRPr>
      </a:lvl6pPr>
      <a:lvl7pPr marL="683514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140" kern="1200">
          <a:solidFill>
            <a:schemeClr val="tx1"/>
          </a:solidFill>
          <a:latin typeface="+mn-lt"/>
          <a:ea typeface="+mn-ea"/>
          <a:cs typeface="+mn-cs"/>
        </a:defRPr>
      </a:lvl7pPr>
      <a:lvl8pPr marL="788670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140" kern="1200">
          <a:solidFill>
            <a:schemeClr val="tx1"/>
          </a:solidFill>
          <a:latin typeface="+mn-lt"/>
          <a:ea typeface="+mn-ea"/>
          <a:cs typeface="+mn-cs"/>
        </a:defRPr>
      </a:lvl8pPr>
      <a:lvl9pPr marL="8938260" indent="-525780" algn="l" defTabSz="2103120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41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1pPr>
      <a:lvl2pPr marL="105156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2pPr>
      <a:lvl3pPr marL="210312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3pPr>
      <a:lvl4pPr marL="315468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4pPr>
      <a:lvl5pPr marL="420624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5pPr>
      <a:lvl6pPr marL="525780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6pPr>
      <a:lvl7pPr marL="630936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7pPr>
      <a:lvl8pPr marL="736092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8pPr>
      <a:lvl9pPr marL="8412480" algn="l" defTabSz="2103120" rtl="0" eaLnBrk="1" latinLnBrk="0" hangingPunct="1">
        <a:defRPr sz="41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46577" y="7251857"/>
            <a:ext cx="18938045" cy="3677994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en-US" sz="8000" b="1" dirty="0"/>
              <a:t>Title of Work</a:t>
            </a:r>
            <a:br>
              <a:rPr lang="tr-TR" sz="8000" b="1" dirty="0"/>
            </a:br>
            <a:r>
              <a:rPr lang="tr-TR" sz="5300" b="1" dirty="0"/>
              <a:t>Name SURNAME</a:t>
            </a:r>
            <a:r>
              <a:rPr lang="tr-TR" sz="5300" b="1" baseline="30000" dirty="0"/>
              <a:t>1</a:t>
            </a:r>
            <a:r>
              <a:rPr lang="tr-TR" sz="5300" b="1" dirty="0"/>
              <a:t>, Name SURNAME</a:t>
            </a:r>
            <a:r>
              <a:rPr lang="tr-TR" sz="5300" b="1" baseline="30000" dirty="0"/>
              <a:t>2</a:t>
            </a:r>
            <a:r>
              <a:rPr lang="tr-TR" sz="5300" b="1" dirty="0"/>
              <a:t>, Name SURNAME</a:t>
            </a:r>
            <a:r>
              <a:rPr lang="tr-TR" sz="5300" b="1" baseline="30000" dirty="0"/>
              <a:t>3</a:t>
            </a:r>
            <a:br>
              <a:rPr lang="tr-TR" sz="5300" b="1" dirty="0"/>
            </a:br>
            <a:r>
              <a:rPr lang="tr-TR" sz="3600" b="1" baseline="30000" dirty="0"/>
              <a:t>1</a:t>
            </a:r>
            <a:r>
              <a:rPr lang="tr-TR" sz="3600" b="1" dirty="0"/>
              <a:t> ……… </a:t>
            </a:r>
            <a:r>
              <a:rPr lang="tr-TR" sz="3600" b="1" dirty="0" err="1"/>
              <a:t>affiliation</a:t>
            </a:r>
            <a:r>
              <a:rPr lang="tr-TR" sz="3600" b="1" dirty="0"/>
              <a:t>, …….. </a:t>
            </a:r>
            <a:r>
              <a:rPr lang="tr-TR" sz="3600" b="1" dirty="0" err="1"/>
              <a:t>Department</a:t>
            </a:r>
            <a:r>
              <a:rPr lang="tr-TR" sz="3600" b="1" dirty="0"/>
              <a:t>, e-mail</a:t>
            </a:r>
            <a:br>
              <a:rPr lang="tr-TR" sz="3600" b="1" dirty="0"/>
            </a:br>
            <a:r>
              <a:rPr lang="tr-TR" sz="3600" b="1" baseline="30000" dirty="0"/>
              <a:t>2 </a:t>
            </a:r>
            <a:r>
              <a:rPr lang="tr-TR" sz="3600" b="1" dirty="0"/>
              <a:t>……… </a:t>
            </a:r>
            <a:r>
              <a:rPr lang="tr-TR" sz="3600" b="1" dirty="0" err="1"/>
              <a:t>affiliation</a:t>
            </a:r>
            <a:r>
              <a:rPr lang="tr-TR" sz="3600" b="1" dirty="0"/>
              <a:t>, …….. </a:t>
            </a:r>
            <a:r>
              <a:rPr lang="tr-TR" sz="3600" b="1" dirty="0" err="1"/>
              <a:t>Department</a:t>
            </a:r>
            <a:r>
              <a:rPr lang="tr-TR" sz="3600" b="1" dirty="0"/>
              <a:t>, e-mail</a:t>
            </a:r>
            <a:br>
              <a:rPr lang="tr-TR" sz="3600" b="1" dirty="0"/>
            </a:br>
            <a:r>
              <a:rPr lang="tr-TR" sz="3600" b="1" baseline="30000" dirty="0"/>
              <a:t>3</a:t>
            </a:r>
            <a:r>
              <a:rPr lang="tr-TR" sz="3600" b="1" dirty="0"/>
              <a:t> ……… </a:t>
            </a:r>
            <a:r>
              <a:rPr lang="tr-TR" sz="3600" b="1" dirty="0" err="1"/>
              <a:t>affiliation</a:t>
            </a:r>
            <a:r>
              <a:rPr lang="tr-TR" sz="3600" b="1" dirty="0"/>
              <a:t>, …….. </a:t>
            </a:r>
            <a:r>
              <a:rPr lang="tr-TR" sz="3600" b="1" dirty="0" err="1"/>
              <a:t>Department</a:t>
            </a:r>
            <a:r>
              <a:rPr lang="tr-TR" sz="3600" b="1" dirty="0"/>
              <a:t>, e-mail</a:t>
            </a:r>
            <a:br>
              <a:rPr lang="tr-TR" sz="5300" b="1" dirty="0"/>
            </a:br>
            <a:br>
              <a:rPr lang="tr-TR" sz="4000" i="1" dirty="0"/>
            </a:br>
            <a:br>
              <a:rPr lang="tr-TR" sz="4000" i="1" dirty="0"/>
            </a:br>
            <a:endParaRPr lang="en-US" i="1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775185" y="584978"/>
            <a:ext cx="13480830" cy="2913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r-T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ICECES’24</a:t>
            </a:r>
          </a:p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5400" b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tr-TR" sz="5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on Experimental and Computational Engineering Sciences</a:t>
            </a:r>
            <a:endParaRPr lang="tr-T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21031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-2233830" y="3759779"/>
            <a:ext cx="21031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ABC2F90C-F842-763B-65CF-C4B2E1789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36" y="596262"/>
            <a:ext cx="3267949" cy="291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8E80832B-5E8D-199D-B7C5-D3784B4DE546}"/>
              </a:ext>
            </a:extLst>
          </p:cNvPr>
          <p:cNvSpPr txBox="1"/>
          <p:nvPr/>
        </p:nvSpPr>
        <p:spPr>
          <a:xfrm>
            <a:off x="8839200" y="3509752"/>
            <a:ext cx="33528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30-31, 2024</a:t>
            </a:r>
          </a:p>
          <a:p>
            <a:pPr algn="ctr"/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Ankara, Türkiye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8BBF4986-800D-D62F-0D2A-576877486DE2}"/>
              </a:ext>
            </a:extLst>
          </p:cNvPr>
          <p:cNvSpPr txBox="1"/>
          <p:nvPr/>
        </p:nvSpPr>
        <p:spPr>
          <a:xfrm>
            <a:off x="701333" y="12505174"/>
            <a:ext cx="7349198" cy="77559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r-TR" sz="4000" b="1" dirty="0"/>
              <a:t>INTRODUCTION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Briefly explain the purpose of your research and why it is important.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Provide background information to contextualize your study and its relevance to the field.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State the specific research question or hypothesis that your study addresses.</a:t>
            </a:r>
            <a:endParaRPr lang="tr-TR" sz="32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74B44924-FB5B-2FBC-B233-55993F312187}"/>
              </a:ext>
            </a:extLst>
          </p:cNvPr>
          <p:cNvSpPr txBox="1"/>
          <p:nvPr/>
        </p:nvSpPr>
        <p:spPr>
          <a:xfrm>
            <a:off x="701333" y="21700861"/>
            <a:ext cx="7349198" cy="794063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r-TR" sz="4000" b="1" dirty="0"/>
              <a:t>MATERIALS AND METHODS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Describe the overall study design, including any experimental or observational methods used.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Explain how data were collected, including the sources of data and any data collection instruments used.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Outline the analytical methods used to analyze the data and test your hypotheses.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Specify the variables measured or manipulated in your study.</a:t>
            </a:r>
            <a:endParaRPr lang="tr-TR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tr-TR" sz="3200" dirty="0"/>
          </a:p>
          <a:p>
            <a:endParaRPr lang="tr-TR" sz="32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CA2DA700-C956-923F-041F-18A87E8197E5}"/>
              </a:ext>
            </a:extLst>
          </p:cNvPr>
          <p:cNvSpPr txBox="1"/>
          <p:nvPr/>
        </p:nvSpPr>
        <p:spPr>
          <a:xfrm>
            <a:off x="8454392" y="12505173"/>
            <a:ext cx="5528016" cy="87716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r-TR" sz="4000" b="1" dirty="0"/>
              <a:t>FIGURES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For each figure, provide a brief, clear, and concise explanation that enhances the viewer's understanding of your research. Make sure the explanations are easy to read and complement the visuals on your poster.</a:t>
            </a:r>
            <a:endParaRPr lang="tr-T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The resolution and quality of figures should be very good to ensure clarity and readability.</a:t>
            </a:r>
            <a:endParaRPr lang="tr-T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Add figure captions.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17F3B0A0-5B78-A7D8-48B0-E92D43CDC1BE}"/>
              </a:ext>
            </a:extLst>
          </p:cNvPr>
          <p:cNvSpPr txBox="1"/>
          <p:nvPr/>
        </p:nvSpPr>
        <p:spPr>
          <a:xfrm>
            <a:off x="8389331" y="21700861"/>
            <a:ext cx="5528017" cy="44935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r-TR" sz="4000" b="1" dirty="0"/>
              <a:t>TABLES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Describe the variables or data presented in the table.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Highlight any key findings or trends that are evident in the table.</a:t>
            </a:r>
            <a:endParaRPr lang="tr-T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Add figure captions.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60C2B07B-E0C3-F3E4-AF74-9E500CA2DBE1}"/>
              </a:ext>
            </a:extLst>
          </p:cNvPr>
          <p:cNvSpPr txBox="1"/>
          <p:nvPr/>
        </p:nvSpPr>
        <p:spPr>
          <a:xfrm>
            <a:off x="14586732" y="12505173"/>
            <a:ext cx="5743136" cy="93564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r-TR" sz="4000" b="1" dirty="0"/>
              <a:t>RESULTS/DISCUSSIONS</a:t>
            </a:r>
          </a:p>
          <a:p>
            <a:endParaRPr lang="tr-T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Summarize the main findings of your study.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Present your results using tables, graphs, or images to enhance understanding.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Interpret your results in the context of your research question or hypothesis.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Compare your findings with previous studies or theoretical expectations.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Discuss the implications of your findings for theory, practice, or policy.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Suggest directions for future research based on your findings.</a:t>
            </a:r>
            <a:endParaRPr lang="tr-TR" dirty="0"/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72AE6359-7BCD-A005-8677-17BD2395D9B3}"/>
              </a:ext>
            </a:extLst>
          </p:cNvPr>
          <p:cNvSpPr txBox="1"/>
          <p:nvPr/>
        </p:nvSpPr>
        <p:spPr>
          <a:xfrm>
            <a:off x="14586731" y="22122892"/>
            <a:ext cx="5743136" cy="41857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r-TR" sz="4000" b="1" dirty="0"/>
              <a:t>ACKNOWLEDGEMENTS/</a:t>
            </a:r>
          </a:p>
          <a:p>
            <a:r>
              <a:rPr lang="tr-TR" sz="4000" b="1" dirty="0"/>
              <a:t>REFERENCES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Acknowledge any advisors who provided guidance and feedback on your research</a:t>
            </a:r>
            <a:r>
              <a:rPr lang="tr-TR" sz="2800" dirty="0"/>
              <a:t>, </a:t>
            </a:r>
            <a:r>
              <a:rPr lang="en-US" sz="2800" dirty="0"/>
              <a:t>if necessary. </a:t>
            </a:r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Use </a:t>
            </a:r>
            <a:r>
              <a:rPr lang="tr-TR" sz="2800" dirty="0"/>
              <a:t>a</a:t>
            </a:r>
            <a:r>
              <a:rPr lang="en-US" sz="2800" dirty="0"/>
              <a:t> citation style for listing references.</a:t>
            </a:r>
            <a:r>
              <a:rPr lang="tr-TR" sz="2800" dirty="0"/>
              <a:t> </a:t>
            </a:r>
            <a:r>
              <a:rPr lang="en-US" sz="2800" dirty="0"/>
              <a:t>Include full citations for all sources cited in your poster.</a:t>
            </a:r>
            <a:endParaRPr lang="tr-TR" dirty="0"/>
          </a:p>
          <a:p>
            <a:endParaRPr lang="tr-TR" dirty="0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44048A53-FE76-BEB7-88E7-D5210903597A}"/>
              </a:ext>
            </a:extLst>
          </p:cNvPr>
          <p:cNvSpPr txBox="1"/>
          <p:nvPr/>
        </p:nvSpPr>
        <p:spPr>
          <a:xfrm>
            <a:off x="8389330" y="26569964"/>
            <a:ext cx="11940537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r-TR" sz="4000" b="1" dirty="0"/>
              <a:t>CONCLUSION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Summarize the main points of your research and its implications.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Conclude with a statement about the broader significance of your work and its potential impact on the field</a:t>
            </a:r>
            <a:r>
              <a:rPr lang="tr-TR" sz="2800" dirty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tr-TR" sz="2800" dirty="0"/>
          </a:p>
          <a:p>
            <a:endParaRPr lang="tr-TR" dirty="0"/>
          </a:p>
        </p:txBody>
      </p:sp>
      <p:pic>
        <p:nvPicPr>
          <p:cNvPr id="3" name="Resim 2" descr="yazı tipi, grafik, logo, tasarım içeren bir resim&#10;&#10;Açıklama otomatik olarak oluşturuldu">
            <a:extLst>
              <a:ext uri="{FF2B5EF4-FFF2-40B4-BE49-F238E27FC236}">
                <a16:creationId xmlns:a16="http://schemas.microsoft.com/office/drawing/2014/main" id="{8BA63F5F-76EC-409E-E43D-0881F0C3A48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1" t="11589" r="14735" b="13907"/>
          <a:stretch/>
        </p:blipFill>
        <p:spPr bwMode="auto">
          <a:xfrm>
            <a:off x="17065529" y="584978"/>
            <a:ext cx="3057870" cy="30578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26CCA84A-7FBB-3489-D1AA-018EFB7B5419}"/>
              </a:ext>
            </a:extLst>
          </p:cNvPr>
          <p:cNvSpPr txBox="1"/>
          <p:nvPr/>
        </p:nvSpPr>
        <p:spPr>
          <a:xfrm>
            <a:off x="679938" y="9042986"/>
            <a:ext cx="19649929" cy="32008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r-TR" sz="4000" b="1" i="1" dirty="0">
                <a:solidFill>
                  <a:srgbClr val="FF0000"/>
                </a:solidFill>
              </a:rPr>
              <a:t>NOTE</a:t>
            </a:r>
          </a:p>
          <a:p>
            <a:r>
              <a:rPr lang="en-US" sz="3600" dirty="0">
                <a:solidFill>
                  <a:srgbClr val="FF0000"/>
                </a:solidFill>
              </a:rPr>
              <a:t>This is a customizable template. Authors </a:t>
            </a:r>
            <a:r>
              <a:rPr lang="tr-TR" sz="3600" dirty="0">
                <a:solidFill>
                  <a:srgbClr val="FF0000"/>
                </a:solidFill>
              </a:rPr>
              <a:t>can </a:t>
            </a:r>
            <a:r>
              <a:rPr lang="en-US" sz="3600" dirty="0">
                <a:solidFill>
                  <a:srgbClr val="FF0000"/>
                </a:solidFill>
              </a:rPr>
              <a:t>modify the sections, colors, writing fonts, and layout to suit their preferences and the requirements of their research. Feel free to add or remove sections as needed. </a:t>
            </a:r>
            <a:r>
              <a:rPr lang="en-US" sz="3600" u="sng" dirty="0">
                <a:solidFill>
                  <a:srgbClr val="FF0000"/>
                </a:solidFill>
              </a:rPr>
              <a:t>The content provided here is for illustrative purposes only and can be changed to better fit the author's research and presentation style</a:t>
            </a:r>
            <a:r>
              <a:rPr lang="tr-TR" sz="3600" u="sng" dirty="0">
                <a:solidFill>
                  <a:srgbClr val="FF0000"/>
                </a:solidFill>
              </a:rPr>
              <a:t>.</a:t>
            </a:r>
            <a:endParaRPr lang="tr-TR" sz="2400" u="sng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2896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</TotalTime>
  <Words>451</Words>
  <Application>Microsoft Office PowerPoint</Application>
  <PresentationFormat>Özel</PresentationFormat>
  <Paragraphs>59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 Title of Work Name SURNAME1, Name SURNAME2, Name SURNAME3 1 ……… affiliation, …….. Department, e-mail 2 ……… affiliation, …….. Department, e-mail 3 ……… affiliation, …….. Department, e-mail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BAHAR</dc:creator>
  <cp:lastModifiedBy>Arş.Gör. Gürkan Güven GÜNER</cp:lastModifiedBy>
  <cp:revision>9</cp:revision>
  <dcterms:created xsi:type="dcterms:W3CDTF">2024-05-06T08:01:11Z</dcterms:created>
  <dcterms:modified xsi:type="dcterms:W3CDTF">2024-05-07T21:16:44Z</dcterms:modified>
</cp:coreProperties>
</file>